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50" d="100"/>
          <a:sy n="50" d="100"/>
        </p:scale>
        <p:origin x="53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gif>
</file>

<file path=ppt/media/image2.png>
</file>

<file path=ppt/media/image3.png>
</file>

<file path=ppt/media/image4.jpe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30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37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6873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44269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8541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1394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69026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4889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2671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84265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379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3508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9228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01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07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08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962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036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607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507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76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1261E-E57B-40D9-AAE4-0C0C0C94C18C}" type="datetimeFigureOut">
              <a:rPr lang="en-US" smtClean="0"/>
              <a:t>10/3/2016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AAE90-4565-4C5D-A7DA-C701686A7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181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562A3-7533-4228-9C90-D7BD9A7A27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80836-0719-4D86-A0D1-789C565C282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Line 17"/>
          <p:cNvSpPr>
            <a:spLocks noChangeShapeType="1"/>
          </p:cNvSpPr>
          <p:nvPr/>
        </p:nvSpPr>
        <p:spPr bwMode="auto">
          <a:xfrm>
            <a:off x="304800" y="685800"/>
            <a:ext cx="0" cy="5867400"/>
          </a:xfrm>
          <a:prstGeom prst="line">
            <a:avLst/>
          </a:prstGeom>
          <a:noFill/>
          <a:ln w="31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Line 18"/>
          <p:cNvSpPr>
            <a:spLocks noChangeShapeType="1"/>
          </p:cNvSpPr>
          <p:nvPr/>
        </p:nvSpPr>
        <p:spPr bwMode="auto">
          <a:xfrm>
            <a:off x="304800" y="6553200"/>
            <a:ext cx="3962400" cy="0"/>
          </a:xfrm>
          <a:prstGeom prst="line">
            <a:avLst/>
          </a:prstGeom>
          <a:noFill/>
          <a:ln w="31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 Box 19"/>
          <p:cNvSpPr txBox="1">
            <a:spLocks noChangeArrowheads="1"/>
          </p:cNvSpPr>
          <p:nvPr/>
        </p:nvSpPr>
        <p:spPr bwMode="auto">
          <a:xfrm>
            <a:off x="9855200" y="6096001"/>
            <a:ext cx="2336800" cy="587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b="1" dirty="0">
                <a:solidFill>
                  <a:srgbClr val="CB690F"/>
                </a:solidFill>
              </a:rPr>
              <a:t>Engineering</a:t>
            </a:r>
          </a:p>
          <a:p>
            <a:pPr>
              <a:lnSpc>
                <a:spcPct val="90000"/>
              </a:lnSpc>
              <a:defRPr/>
            </a:pPr>
            <a:r>
              <a:rPr lang="en-US" b="1" dirty="0">
                <a:solidFill>
                  <a:srgbClr val="CB690F"/>
                </a:solidFill>
              </a:rPr>
              <a:t>Education</a:t>
            </a: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3352800" y="228601"/>
            <a:ext cx="7721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653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Recitation 4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Prof. Philip Brown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14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Oxygen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Compares oxygen to earth levels (21%)</a:t>
            </a:r>
          </a:p>
          <a:p>
            <a:r>
              <a:rPr lang="en-US" dirty="0" smtClean="0"/>
              <a:t>If levels are too high (greater than 50%) there is a fire hazard, and the crew needs to be warned</a:t>
            </a:r>
          </a:p>
          <a:p>
            <a:r>
              <a:rPr lang="en-US" dirty="0" smtClean="0"/>
              <a:t>If the levels are too low (less than 14%) the crew is in danger of losing consciousness and must seek supplemental oxygen</a:t>
            </a:r>
          </a:p>
        </p:txBody>
      </p:sp>
    </p:spTree>
    <p:extLst>
      <p:ext uri="{BB962C8B-B14F-4D97-AF65-F5344CB8AC3E}">
        <p14:creationId xmlns:p14="http://schemas.microsoft.com/office/powerpoint/2010/main" val="3600331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Gravity Centrifuge</a:t>
            </a:r>
            <a:endParaRPr lang="en-US" dirty="0"/>
          </a:p>
        </p:txBody>
      </p:sp>
      <p:pic>
        <p:nvPicPr>
          <p:cNvPr id="1026" name="Picture 2" descr="https://41.media.tumblr.com/8d9874ec6c44d8e85ed6c684ef30d768/tumblr_ny8rat0TN41ttgss2o2_1280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44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149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Gravity Centrifuge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Centrifugal acceleration = tangential </a:t>
            </a:r>
            <a:r>
              <a:rPr lang="en-US" smtClean="0"/>
              <a:t>velocity</a:t>
            </a:r>
            <a:r>
              <a:rPr lang="en-US" baseline="30000" smtClean="0"/>
              <a:t>2</a:t>
            </a:r>
            <a:r>
              <a:rPr lang="en-US" smtClean="0"/>
              <a:t> /radius</a:t>
            </a:r>
            <a:r>
              <a:rPr lang="en-US" dirty="0" smtClean="0"/>
              <a:t>;</a:t>
            </a:r>
          </a:p>
          <a:p>
            <a:r>
              <a:rPr lang="en-US" dirty="0" smtClean="0"/>
              <a:t>The radius of the wheel is 8m</a:t>
            </a:r>
          </a:p>
          <a:p>
            <a:r>
              <a:rPr lang="en-US" dirty="0" smtClean="0"/>
              <a:t>If the velocity is too high</a:t>
            </a:r>
          </a:p>
          <a:p>
            <a:pPr lvl="1"/>
            <a:r>
              <a:rPr lang="en-US" dirty="0" smtClean="0"/>
              <a:t>Artificial gravity is too great, the crew might not be able to function properly</a:t>
            </a:r>
          </a:p>
          <a:p>
            <a:r>
              <a:rPr lang="en-US" dirty="0" smtClean="0"/>
              <a:t>If the velocity is too low</a:t>
            </a:r>
          </a:p>
          <a:p>
            <a:pPr lvl="1"/>
            <a:r>
              <a:rPr lang="en-US" dirty="0" smtClean="0"/>
              <a:t>Things might start to float, and the crew should know about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67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1: Fix Hal’s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white space</a:t>
            </a:r>
          </a:p>
          <a:p>
            <a:r>
              <a:rPr lang="en-US" dirty="0" smtClean="0"/>
              <a:t>No indents</a:t>
            </a:r>
          </a:p>
          <a:p>
            <a:r>
              <a:rPr lang="en-US" dirty="0" smtClean="0"/>
              <a:t>No comments</a:t>
            </a:r>
          </a:p>
          <a:p>
            <a:r>
              <a:rPr lang="en-US" dirty="0" smtClean="0"/>
              <a:t>No good variable names</a:t>
            </a:r>
          </a:p>
          <a:p>
            <a:r>
              <a:rPr lang="en-US" dirty="0" smtClean="0"/>
              <a:t>You need to figure out what the code is doing, format it in good style, and fix the messages!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804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2: Emergency Systems Manager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must create some new code to use as a backup for Hal.</a:t>
            </a:r>
          </a:p>
          <a:p>
            <a:pPr lvl="1"/>
            <a:r>
              <a:rPr lang="en-US" dirty="0" smtClean="0"/>
              <a:t>Take warnings and react to them</a:t>
            </a:r>
          </a:p>
          <a:p>
            <a:r>
              <a:rPr lang="en-US" dirty="0" smtClean="0"/>
              <a:t>Turn on fire systems if oxygen is too high</a:t>
            </a:r>
          </a:p>
          <a:p>
            <a:r>
              <a:rPr lang="en-US" dirty="0" smtClean="0"/>
              <a:t>Turn on wheel brake if gravity is too high</a:t>
            </a:r>
          </a:p>
          <a:p>
            <a:r>
              <a:rPr lang="en-US" dirty="0" smtClean="0"/>
              <a:t>Turn on oxygen system if oxygen is low</a:t>
            </a:r>
          </a:p>
          <a:p>
            <a:r>
              <a:rPr lang="en-US" dirty="0" smtClean="0"/>
              <a:t>Turn on wheel motor if gravity is too low</a:t>
            </a:r>
          </a:p>
          <a:p>
            <a:r>
              <a:rPr lang="en-US" dirty="0" smtClean="0"/>
              <a:t>Each emergency system is represented by a Boolean variable</a:t>
            </a:r>
          </a:p>
          <a:p>
            <a:r>
              <a:rPr lang="en-US" dirty="0" smtClean="0"/>
              <a:t>You should call code from Part 1 to solve Part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053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2: MATLAB Function to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</a:t>
            </a:r>
            <a:r>
              <a:rPr lang="en-US" dirty="0" err="1" smtClean="0"/>
              <a:t>oolean</a:t>
            </a:r>
            <a:r>
              <a:rPr lang="en-US" dirty="0" smtClean="0"/>
              <a:t> = </a:t>
            </a:r>
            <a:r>
              <a:rPr lang="en-US" dirty="0" err="1" smtClean="0"/>
              <a:t>strcmp</a:t>
            </a:r>
            <a:r>
              <a:rPr lang="en-US" dirty="0" smtClean="0"/>
              <a:t>(string1,string2);</a:t>
            </a:r>
          </a:p>
          <a:p>
            <a:r>
              <a:rPr lang="en-US" dirty="0" smtClean="0"/>
              <a:t>Returns 1 if strings are the same</a:t>
            </a:r>
          </a:p>
          <a:p>
            <a:r>
              <a:rPr lang="en-US" dirty="0" smtClean="0"/>
              <a:t>Returns 0 if strings are different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72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more style...</a:t>
            </a:r>
            <a:endParaRPr lang="en-US" dirty="0"/>
          </a:p>
        </p:txBody>
      </p:sp>
      <p:pic>
        <p:nvPicPr>
          <p:cNvPr id="3074" name="Picture 2" descr="80s swag style deal with it visor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695" y="2180272"/>
            <a:ext cx="342900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0822335" y="0"/>
            <a:ext cx="1276350" cy="19812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3600" dirty="0">
                <a:solidFill>
                  <a:prstClr val="white"/>
                </a:solidFill>
              </a:rPr>
              <a:t>Style</a:t>
            </a:r>
          </a:p>
        </p:txBody>
      </p:sp>
    </p:spTree>
    <p:extLst>
      <p:ext uri="{BB962C8B-B14F-4D97-AF65-F5344CB8AC3E}">
        <p14:creationId xmlns:p14="http://schemas.microsoft.com/office/powerpoint/2010/main" val="421509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Style doesn’t matter to MATLAB</a:t>
            </a:r>
          </a:p>
          <a:p>
            <a:pPr lvl="1"/>
            <a:r>
              <a:rPr lang="en-US" dirty="0" smtClean="0"/>
              <a:t>Code with different style can accomplish the same thing</a:t>
            </a:r>
          </a:p>
          <a:p>
            <a:r>
              <a:rPr lang="en-US" dirty="0" smtClean="0"/>
              <a:t>Style helps you, other students, and the people grading your work better understand what you are trying to do</a:t>
            </a:r>
          </a:p>
          <a:p>
            <a:r>
              <a:rPr lang="en-US" dirty="0" smtClean="0"/>
              <a:t>Today we will go over a few more things about style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822335" y="0"/>
            <a:ext cx="1276350" cy="19812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3600" dirty="0">
                <a:solidFill>
                  <a:prstClr val="white"/>
                </a:solidFill>
              </a:rPr>
              <a:t>Style</a:t>
            </a:r>
          </a:p>
        </p:txBody>
      </p:sp>
    </p:spTree>
    <p:extLst>
      <p:ext uri="{BB962C8B-B14F-4D97-AF65-F5344CB8AC3E}">
        <p14:creationId xmlns:p14="http://schemas.microsoft.com/office/powerpoint/2010/main" val="3663939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White 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Blank lines separating sections of code</a:t>
            </a:r>
          </a:p>
          <a:p>
            <a:r>
              <a:rPr lang="en-US" dirty="0" smtClean="0"/>
              <a:t>Usually good idea to put white space between</a:t>
            </a:r>
          </a:p>
          <a:p>
            <a:pPr lvl="1"/>
            <a:r>
              <a:rPr lang="en-US" dirty="0" smtClean="0"/>
              <a:t>New conditional statements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ifferent groups of variables being assigned values</a:t>
            </a:r>
          </a:p>
          <a:p>
            <a:pPr lvl="1"/>
            <a:r>
              <a:rPr lang="en-US" dirty="0" smtClean="0"/>
              <a:t>The function header and the rest of your function</a:t>
            </a:r>
          </a:p>
          <a:p>
            <a:pPr lvl="1"/>
            <a:r>
              <a:rPr lang="en-US" dirty="0" smtClean="0"/>
              <a:t>Any parts of your program that are accomplishing different tasks</a:t>
            </a:r>
          </a:p>
        </p:txBody>
      </p:sp>
      <p:sp>
        <p:nvSpPr>
          <p:cNvPr id="4" name="Rectangle 3"/>
          <p:cNvSpPr/>
          <p:nvPr/>
        </p:nvSpPr>
        <p:spPr>
          <a:xfrm>
            <a:off x="10822335" y="0"/>
            <a:ext cx="1276350" cy="19812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3600" dirty="0">
                <a:solidFill>
                  <a:prstClr val="white"/>
                </a:solidFill>
              </a:rPr>
              <a:t>Style</a:t>
            </a:r>
          </a:p>
        </p:txBody>
      </p:sp>
    </p:spTree>
    <p:extLst>
      <p:ext uri="{BB962C8B-B14F-4D97-AF65-F5344CB8AC3E}">
        <p14:creationId xmlns:p14="http://schemas.microsoft.com/office/powerpoint/2010/main" val="38271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White Space – Tabs and Indenting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Lets you know when code depends on the lines above it</a:t>
            </a:r>
          </a:p>
          <a:p>
            <a:r>
              <a:rPr lang="en-US" dirty="0" smtClean="0"/>
              <a:t>Use when you have conditional statements!</a:t>
            </a:r>
          </a:p>
          <a:p>
            <a:pPr lvl="1"/>
            <a:r>
              <a:rPr lang="en-US" dirty="0" smtClean="0"/>
              <a:t>Things that happen under conditions are indented further than the conditional statements</a:t>
            </a:r>
          </a:p>
          <a:p>
            <a:pPr lvl="1"/>
            <a:r>
              <a:rPr lang="en-US" dirty="0" smtClean="0"/>
              <a:t>MATLAB does this automatically for you</a:t>
            </a:r>
          </a:p>
          <a:p>
            <a:pPr lvl="1"/>
            <a:r>
              <a:rPr lang="en-US" dirty="0" smtClean="0"/>
              <a:t>Really helps once we start nesting conditions (later in the class)</a:t>
            </a:r>
          </a:p>
        </p:txBody>
      </p:sp>
      <p:sp>
        <p:nvSpPr>
          <p:cNvPr id="4" name="Rectangle 3"/>
          <p:cNvSpPr/>
          <p:nvPr/>
        </p:nvSpPr>
        <p:spPr>
          <a:xfrm>
            <a:off x="10822335" y="0"/>
            <a:ext cx="1276350" cy="19812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3600" dirty="0">
                <a:solidFill>
                  <a:prstClr val="white"/>
                </a:solidFill>
              </a:rPr>
              <a:t>Style</a:t>
            </a:r>
          </a:p>
        </p:txBody>
      </p:sp>
    </p:spTree>
    <p:extLst>
      <p:ext uri="{BB962C8B-B14F-4D97-AF65-F5344CB8AC3E}">
        <p14:creationId xmlns:p14="http://schemas.microsoft.com/office/powerpoint/2010/main" val="4213798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White Space vs. No White Space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822335" y="0"/>
            <a:ext cx="1276350" cy="19812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3600" dirty="0">
                <a:solidFill>
                  <a:prstClr val="white"/>
                </a:solidFill>
              </a:rPr>
              <a:t>Style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18445" r="22250" b="47926"/>
          <a:stretch/>
        </p:blipFill>
        <p:spPr>
          <a:xfrm>
            <a:off x="245775" y="1385257"/>
            <a:ext cx="10576560" cy="257329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t="19185" r="25084" b="30296"/>
          <a:stretch/>
        </p:blipFill>
        <p:spPr>
          <a:xfrm>
            <a:off x="245775" y="1385257"/>
            <a:ext cx="10576560" cy="4011799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 flipV="1">
            <a:off x="7330441" y="1690690"/>
            <a:ext cx="1798319" cy="22678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702040" y="3958547"/>
            <a:ext cx="23184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Header comments can help describe your code, overall, or a part of your code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1661160" y="1981200"/>
            <a:ext cx="2590800" cy="3931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1844040" y="2971800"/>
            <a:ext cx="2423160" cy="3017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1661160" y="3596640"/>
            <a:ext cx="2590800" cy="2423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480560" y="5775960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White space helps “section” your program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330441" y="5397056"/>
            <a:ext cx="27889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Indents help you determine what is dependent on previous code</a:t>
            </a:r>
          </a:p>
        </p:txBody>
      </p:sp>
      <p:cxnSp>
        <p:nvCxnSpPr>
          <p:cNvPr id="26" name="Straight Arrow Connector 25"/>
          <p:cNvCxnSpPr>
            <a:stCxn id="24" idx="1"/>
          </p:cNvCxnSpPr>
          <p:nvPr/>
        </p:nvCxnSpPr>
        <p:spPr>
          <a:xfrm flipH="1" flipV="1">
            <a:off x="1630680" y="4175760"/>
            <a:ext cx="5699761" cy="16829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4" idx="1"/>
          </p:cNvCxnSpPr>
          <p:nvPr/>
        </p:nvCxnSpPr>
        <p:spPr>
          <a:xfrm flipH="1" flipV="1">
            <a:off x="1478280" y="4739640"/>
            <a:ext cx="5852161" cy="1119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251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Remember comments (denoted by </a:t>
            </a:r>
            <a:r>
              <a:rPr lang="en-US" dirty="0" smtClean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smtClean="0"/>
              <a:t>) should always play a role in your style</a:t>
            </a:r>
          </a:p>
          <a:p>
            <a:r>
              <a:rPr lang="en-US" dirty="0" smtClean="0"/>
              <a:t>Many of my examples lack comments so as to save space</a:t>
            </a:r>
          </a:p>
          <a:p>
            <a:pPr lvl="1"/>
            <a:r>
              <a:rPr lang="en-US" dirty="0" smtClean="0"/>
              <a:t>I am explaining them to you as you see them</a:t>
            </a:r>
          </a:p>
          <a:p>
            <a:r>
              <a:rPr lang="en-US" dirty="0" smtClean="0"/>
              <a:t>Comments can help explain code when you aren’t there to do the explaining</a:t>
            </a:r>
          </a:p>
          <a:p>
            <a:r>
              <a:rPr lang="en-US" dirty="0" smtClean="0"/>
              <a:t>At the very least, add a header comment (like in the previous example) stating what your code is supposed to do</a:t>
            </a:r>
          </a:p>
        </p:txBody>
      </p:sp>
      <p:sp>
        <p:nvSpPr>
          <p:cNvPr id="6" name="Rectangle 5"/>
          <p:cNvSpPr/>
          <p:nvPr/>
        </p:nvSpPr>
        <p:spPr>
          <a:xfrm>
            <a:off x="10822335" y="0"/>
            <a:ext cx="1276350" cy="19812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3600" dirty="0">
                <a:solidFill>
                  <a:prstClr val="white"/>
                </a:solidFill>
              </a:rPr>
              <a:t>Style</a:t>
            </a:r>
          </a:p>
        </p:txBody>
      </p:sp>
    </p:spTree>
    <p:extLst>
      <p:ext uri="{BB962C8B-B14F-4D97-AF65-F5344CB8AC3E}">
        <p14:creationId xmlns:p14="http://schemas.microsoft.com/office/powerpoint/2010/main" val="3893732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Week’s Problem: Hal9000 and The Discovery 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369" y="2677272"/>
            <a:ext cx="3126278" cy="250102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500" y="3038783"/>
            <a:ext cx="31750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29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Hal9000 is supposed to write code to help the crew of the Discovery 1 spacecraft</a:t>
            </a:r>
          </a:p>
          <a:p>
            <a:r>
              <a:rPr lang="en-US" dirty="0" smtClean="0"/>
              <a:t>He is in charge of keeping two systems online, and warning the crew about their malfunctions:</a:t>
            </a:r>
          </a:p>
          <a:p>
            <a:pPr lvl="1"/>
            <a:r>
              <a:rPr lang="en-US" dirty="0" smtClean="0"/>
              <a:t>Oxygen</a:t>
            </a:r>
          </a:p>
          <a:p>
            <a:pPr lvl="1"/>
            <a:r>
              <a:rPr lang="en-US" dirty="0" smtClean="0"/>
              <a:t>Artificial gravity centrifuge</a:t>
            </a:r>
          </a:p>
          <a:p>
            <a:r>
              <a:rPr lang="en-US" dirty="0" smtClean="0"/>
              <a:t>However, Hal9000 is malfunctioning. His code is hard to understand, and it’s not passing the right messages to the crew</a:t>
            </a:r>
          </a:p>
          <a:p>
            <a:r>
              <a:rPr lang="en-US" dirty="0" smtClean="0"/>
              <a:t>You have to fix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80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utgers Lectur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utgers Lecture Theme" id="{8341E43E-5ABD-4C61-88F1-8A936C9D0403}" vid="{96EEE138-05A1-45D1-9F30-EB3D56517E3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622</Words>
  <Application>Microsoft Office PowerPoint</Application>
  <PresentationFormat>Widescreen</PresentationFormat>
  <Paragraphs>76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Office Theme</vt:lpstr>
      <vt:lpstr>Rutgers Lecture Theme</vt:lpstr>
      <vt:lpstr>Recitation 4</vt:lpstr>
      <vt:lpstr>Some more style...</vt:lpstr>
      <vt:lpstr>Recall</vt:lpstr>
      <vt:lpstr>White Space</vt:lpstr>
      <vt:lpstr>White Space – Tabs and Indenting</vt:lpstr>
      <vt:lpstr>White Space vs. No White Space</vt:lpstr>
      <vt:lpstr>Comments</vt:lpstr>
      <vt:lpstr>This Week’s Problem: Hal9000 and The Discovery 1</vt:lpstr>
      <vt:lpstr>This Week</vt:lpstr>
      <vt:lpstr>Part 1: Oxygen System</vt:lpstr>
      <vt:lpstr>Part 1: Gravity Centrifuge</vt:lpstr>
      <vt:lpstr>Part 1: Gravity Centrifuge</vt:lpstr>
      <vt:lpstr>Part 1: Fix Hal’s Code</vt:lpstr>
      <vt:lpstr>Part 2: Emergency Systems Manager</vt:lpstr>
      <vt:lpstr>Part 2: MATLAB Function to use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Recitation 4</dc:title>
  <dc:creator>mrdudesir@gmail.com</dc:creator>
  <cp:lastModifiedBy>ruters</cp:lastModifiedBy>
  <cp:revision>5</cp:revision>
  <dcterms:created xsi:type="dcterms:W3CDTF">2016-09-30T02:44:13Z</dcterms:created>
  <dcterms:modified xsi:type="dcterms:W3CDTF">2016-10-03T13:19:25Z</dcterms:modified>
</cp:coreProperties>
</file>

<file path=docProps/thumbnail.jpeg>
</file>